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  <p:sldMasterId id="2147483659" r:id="rId5"/>
    <p:sldMasterId id="2147483648" r:id="rId6"/>
    <p:sldMasterId id="2147483664" r:id="rId7"/>
    <p:sldMasterId id="2147483671" r:id="rId8"/>
    <p:sldMasterId id="2147483676" r:id="rId9"/>
    <p:sldMasterId id="2147483681" r:id="rId10"/>
  </p:sldMasterIdLst>
  <p:notesMasterIdLst>
    <p:notesMasterId r:id="rId15"/>
  </p:notesMasterIdLst>
  <p:handoutMasterIdLst>
    <p:handoutMasterId r:id="rId16"/>
  </p:handoutMasterIdLst>
  <p:sldIdLst>
    <p:sldId id="256" r:id="rId11"/>
    <p:sldId id="261" r:id="rId12"/>
    <p:sldId id="260" r:id="rId13"/>
    <p:sldId id="2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A6D"/>
    <a:srgbClr val="ED8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AF2138-9DE8-4FCA-9257-719A238FA057}" v="258" dt="2020-08-25T06:14:19.954"/>
    <p1510:client id="{A9D998CF-80B9-B219-54E4-BA3960556837}" v="6" dt="2022-09-02T21:27:08.371"/>
    <p1510:client id="{64708F17-01E0-EA05-75D6-090661B2F678}" v="35" dt="2022-09-02T21:04:48.690"/>
    <p1510:client id="{9AE8FABF-F189-9CC8-F092-F6671DEF7E8B}" v="4" dt="2022-09-01T18:37:16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15" autoAdjust="0"/>
    <p:restoredTop sz="96410" autoAdjust="0"/>
  </p:normalViewPr>
  <p:slideViewPr>
    <p:cSldViewPr snapToGrid="0">
      <p:cViewPr varScale="1">
        <p:scale>
          <a:sx n="110" d="100"/>
          <a:sy n="110" d="100"/>
        </p:scale>
        <p:origin x="996" y="6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931343-2F6C-4EC9-9DC2-9270877BDB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7EEC52-11A2-463D-8A0E-792EF2BC21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8BE69-669F-416A-93EF-12E394687B13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2C21C6-577A-414D-80D9-7CC98EBCB7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81264-43C8-4B2A-8249-E8564476D4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29019-704D-4805-9B43-8A1089A67E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462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10321-FE7C-41D5-A6A6-9361CA1AFD5B}" type="datetimeFigureOut">
              <a:rPr lang="en-US" smtClean="0"/>
              <a:t>9/5/2023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2AC79-A108-4FDF-A0BE-96CEB0D6FF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86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2867816" y="1390650"/>
            <a:ext cx="9153525" cy="3347821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048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3218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58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12507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54873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420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30804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759337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0923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97246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1604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907964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71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3396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511687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300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9659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99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 dirty="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388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5157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1654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05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4372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7388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02199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1" r:id="rId2"/>
    <p:sldLayoutId id="2147483662" r:id="rId3"/>
    <p:sldLayoutId id="2147483663" r:id="rId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7770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56017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2039600" y="0"/>
            <a:ext cx="152400" cy="6858000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939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" y="6654200"/>
            <a:ext cx="12192000" cy="203799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98434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" y="6654200"/>
            <a:ext cx="12192000" cy="203799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 xmlns="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9901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F287B-3956-4411-90CB-C098D6858A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Wrap Up</a:t>
            </a:r>
          </a:p>
        </p:txBody>
      </p:sp>
    </p:spTree>
    <p:extLst>
      <p:ext uri="{BB962C8B-B14F-4D97-AF65-F5344CB8AC3E}">
        <p14:creationId xmlns:p14="http://schemas.microsoft.com/office/powerpoint/2010/main" val="3682906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91183-BAA8-79ED-9301-A0FC805D2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5E901-AC60-8AC3-5D8C-4FA05A9FC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State Leadership Partner: OTAN</a:t>
            </a:r>
          </a:p>
          <a:p>
            <a:r>
              <a:rPr lang="en-US" dirty="0">
                <a:cs typeface="Arial"/>
              </a:rPr>
              <a:t>Regional Consultant Breakout Sessions</a:t>
            </a:r>
          </a:p>
        </p:txBody>
      </p:sp>
    </p:spTree>
    <p:extLst>
      <p:ext uri="{BB962C8B-B14F-4D97-AF65-F5344CB8AC3E}">
        <p14:creationId xmlns:p14="http://schemas.microsoft.com/office/powerpoint/2010/main" val="915191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BE24661B-24A9-48F1-A933-AF93381E4B73}"/>
              </a:ext>
            </a:extLst>
          </p:cNvPr>
          <p:cNvSpPr txBox="1"/>
          <p:nvPr/>
        </p:nvSpPr>
        <p:spPr>
          <a:xfrm>
            <a:off x="6616011" y="3752165"/>
            <a:ext cx="4734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Is it the weekend yet? I promise not to use WIOA funds for adult beverages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EB056E-F368-4D02-80F8-E2BE22F45E9D}"/>
              </a:ext>
            </a:extLst>
          </p:cNvPr>
          <p:cNvSpPr txBox="1"/>
          <p:nvPr/>
        </p:nvSpPr>
        <p:spPr>
          <a:xfrm>
            <a:off x="568383" y="3890665"/>
            <a:ext cx="4582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Help! I still don’t know what I am doing.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914619-90CA-43A4-82E5-21D7E7CBFEC1}"/>
              </a:ext>
            </a:extLst>
          </p:cNvPr>
          <p:cNvSpPr txBox="1"/>
          <p:nvPr/>
        </p:nvSpPr>
        <p:spPr>
          <a:xfrm>
            <a:off x="6729436" y="1188309"/>
            <a:ext cx="4226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 am ready to go be a WIOA Leader!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5147D9-C431-4D47-9EB3-49D5A25E34AB}"/>
              </a:ext>
            </a:extLst>
          </p:cNvPr>
          <p:cNvSpPr txBox="1"/>
          <p:nvPr/>
        </p:nvSpPr>
        <p:spPr>
          <a:xfrm>
            <a:off x="691109" y="1188309"/>
            <a:ext cx="454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Whew…that was a long three days!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C63574-99A8-412E-AFCA-61FA21116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23738" y="1188309"/>
            <a:ext cx="32502" cy="490046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8211E26-34A9-47D5-806F-F14EB47EB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04800" y="3521535"/>
            <a:ext cx="109728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065A445-9860-4195-82C5-68B0BA5C4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7254"/>
            <a:ext cx="11887200" cy="1325563"/>
          </a:xfrm>
        </p:spPr>
        <p:txBody>
          <a:bodyPr/>
          <a:lstStyle/>
          <a:p>
            <a:r>
              <a:rPr lang="en-US" dirty="0"/>
              <a:t>How are you feeling?</a:t>
            </a:r>
          </a:p>
        </p:txBody>
      </p:sp>
    </p:spTree>
    <p:extLst>
      <p:ext uri="{BB962C8B-B14F-4D97-AF65-F5344CB8AC3E}">
        <p14:creationId xmlns:p14="http://schemas.microsoft.com/office/powerpoint/2010/main" val="348502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3AF29-8653-45C1-BB00-1E8E88217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12" y="2247752"/>
            <a:ext cx="11887200" cy="1325563"/>
          </a:xfrm>
        </p:spPr>
        <p:txBody>
          <a:bodyPr/>
          <a:lstStyle/>
          <a:p>
            <a:r>
              <a:rPr lang="en-US" dirty="0"/>
              <a:t>Remember to complete the survey! </a:t>
            </a:r>
          </a:p>
        </p:txBody>
      </p:sp>
    </p:spTree>
    <p:extLst>
      <p:ext uri="{BB962C8B-B14F-4D97-AF65-F5344CB8AC3E}">
        <p14:creationId xmlns:p14="http://schemas.microsoft.com/office/powerpoint/2010/main" val="4155415095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DE Se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DE Set 2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DE Set 3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DE Set 4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DE Set 5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DE Set 6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DE Set 7">
  <a:themeElements>
    <a:clrScheme name="CDE Se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AA177AE90AB84CBBC907C95F34C631" ma:contentTypeVersion="22" ma:contentTypeDescription="Create a new document." ma:contentTypeScope="" ma:versionID="e567d2ce26538baf9feef8a3516a5dfc">
  <xsd:schema xmlns:xsd="http://www.w3.org/2001/XMLSchema" xmlns:xs="http://www.w3.org/2001/XMLSchema" xmlns:p="http://schemas.microsoft.com/office/2006/metadata/properties" xmlns:ns2="ac0dddc7-4c2c-4aeb-a23f-99e6b6e539ca" xmlns:ns3="8ab51f35-1fb3-4be4-a4fa-7dc10d905072" targetNamespace="http://schemas.microsoft.com/office/2006/metadata/properties" ma:root="true" ma:fieldsID="80b78b28574d8437f19ddce5e62f278e" ns2:_="" ns3:_="">
    <xsd:import namespace="ac0dddc7-4c2c-4aeb-a23f-99e6b6e539ca"/>
    <xsd:import namespace="8ab51f35-1fb3-4be4-a4fa-7dc10d90507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Notes_x002d_Comment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_Flow_SignoffStatu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0dddc7-4c2c-4aeb-a23f-99e6b6e539c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8" nillable="true" ma:displayName="Taxonomy Catch All Column" ma:hidden="true" ma:list="{fa564d8c-a56f-4d27-9692-c18015842a55}" ma:internalName="TaxCatchAll" ma:showField="CatchAllData" ma:web="ac0dddc7-4c2c-4aeb-a23f-99e6b6e539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b51f35-1fb3-4be4-a4fa-7dc10d9050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Notes_x002d_Comments" ma:index="16" nillable="true" ma:displayName="Notes-Comments" ma:internalName="Notes_x002d_Comments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4" nillable="true" ma:displayName="Sign-off status" ma:internalName="Sign_x002d_off_x0020_status">
      <xsd:simpleType>
        <xsd:restriction base="dms:Text"/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9e8b3729-a4b8-462e-9781-4baf9b076d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_x002d_Comments xmlns="8ab51f35-1fb3-4be4-a4fa-7dc10d905072" xsi:nil="true"/>
    <lcf76f155ced4ddcb4097134ff3c332f xmlns="8ab51f35-1fb3-4be4-a4fa-7dc10d905072">
      <Terms xmlns="http://schemas.microsoft.com/office/infopath/2007/PartnerControls"/>
    </lcf76f155ced4ddcb4097134ff3c332f>
    <_Flow_SignoffStatus xmlns="8ab51f35-1fb3-4be4-a4fa-7dc10d905072" xsi:nil="true"/>
    <TaxCatchAll xmlns="ac0dddc7-4c2c-4aeb-a23f-99e6b6e539ca" xsi:nil="true"/>
  </documentManagement>
</p:properties>
</file>

<file path=customXml/itemProps1.xml><?xml version="1.0" encoding="utf-8"?>
<ds:datastoreItem xmlns:ds="http://schemas.openxmlformats.org/officeDocument/2006/customXml" ds:itemID="{51A1312E-F969-4916-BABC-C1917089FA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79E3FD-A239-418B-9060-47FEDC2586F8}"/>
</file>

<file path=customXml/itemProps3.xml><?xml version="1.0" encoding="utf-8"?>
<ds:datastoreItem xmlns:ds="http://schemas.openxmlformats.org/officeDocument/2006/customXml" ds:itemID="{C50F4F00-F224-44E7-9D32-80A1F803685D}">
  <ds:schemaRefs>
    <ds:schemaRef ds:uri="ac0dddc7-4c2c-4aeb-a23f-99e6b6e539ca"/>
    <ds:schemaRef ds:uri="http://schemas.microsoft.com/office/2006/documentManagement/types"/>
    <ds:schemaRef ds:uri="http://schemas.microsoft.com/office/2006/metadata/properties"/>
    <ds:schemaRef ds:uri="http://purl.org/dc/elements/1.1/"/>
    <ds:schemaRef ds:uri="8ab51f35-1fb3-4be4-a4fa-7dc10d905072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70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Wingdings</vt:lpstr>
      <vt:lpstr>CDE Set 1</vt:lpstr>
      <vt:lpstr>CDE Set 2</vt:lpstr>
      <vt:lpstr>CDE Set 3</vt:lpstr>
      <vt:lpstr>CDE Set 4</vt:lpstr>
      <vt:lpstr>CDE Set 5</vt:lpstr>
      <vt:lpstr>CDE Set 6</vt:lpstr>
      <vt:lpstr>CDE Set 7</vt:lpstr>
      <vt:lpstr>Wrap Up</vt:lpstr>
      <vt:lpstr>Agenda</vt:lpstr>
      <vt:lpstr>How are you feeling?</vt:lpstr>
      <vt:lpstr>Remember to complete the survey! </vt:lpstr>
    </vt:vector>
  </TitlesOfParts>
  <Company>California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CDE PowerPoint Template 2020 - Forms Center (CA Intranet)</dc:title>
  <dc:subject>CDE PowerPoint template for presentations posted on the CDE website and webinar video recording.</dc:subject>
  <dc:creator/>
  <cp:lastModifiedBy>Rhonda Burnett</cp:lastModifiedBy>
  <cp:revision>26</cp:revision>
  <dcterms:created xsi:type="dcterms:W3CDTF">2020-08-25T03:09:04Z</dcterms:created>
  <dcterms:modified xsi:type="dcterms:W3CDTF">2023-09-05T23:55:46Z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0x0101006CAA177AE90AB84CBBC907C95F34C631</vt:lpwstr>
  </property>
  <property fmtid="{D5CDD505-2E9C-101B-9397-08002B2CF9AE}" pid="3" name="MediaServiceImageTags">
    <vt:lpwstr/>
  </property>
</Properties>
</file>